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rels" ContentType="application/vnd.openxmlformats-package.relationships+xml"/>
  <Default Extension="m4a" ContentType="audi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 showComments="0">
  <p:normalViewPr>
    <p:restoredLeft sz="15611"/>
    <p:restoredTop sz="94674"/>
  </p:normalViewPr>
  <p:slideViewPr>
    <p:cSldViewPr snapToGrid="0">
      <p:cViewPr varScale="1">
        <p:scale>
          <a:sx n="165" d="100"/>
          <a:sy n="165" d="100"/>
        </p:scale>
        <p:origin x="664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viewProps" Target="viewProps.xml"/><Relationship Id="rId21" Type="http://schemas.openxmlformats.org/officeDocument/2006/relationships/theme" Target="theme/theme1.xml"/><Relationship Id="rId22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notesMaster" Target="notesMasters/notesMaster1.xml"/><Relationship Id="rId1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png>
</file>

<file path=ppt/media/image2.png>
</file>

<file path=ppt/media/image3.png>
</file>

<file path=ppt/media/image4.png>
</file>

<file path=ppt/media/image5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12395111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Shape 27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Shape 27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60295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Shape 33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Shape 33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418346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Shape 33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Shape 33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832362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Shape 34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Shape 34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7154356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Shape 35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Shape 3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290885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6" name="Shape 35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7" name="Shape 35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1055696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Shape 36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Shape 36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5758824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" name="Shape 36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9" name="Shape 36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05334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0" name="Shape 280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1" name="Shape 28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4589885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Shape 2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Shape 2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8167146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Shape 292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Shape 29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9124881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Shape 29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Shape 29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9298602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4" name="Shape 304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5" name="Shape 305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3396750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Shape 31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5423543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8" name="Shape 318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9" name="Shape 319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54053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Shape 32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Shape 32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3744681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3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Shape 10"/>
          <p:cNvGrpSpPr/>
          <p:nvPr/>
        </p:nvGrpSpPr>
        <p:grpSpPr>
          <a:xfrm>
            <a:off x="7343003" y="3409675"/>
            <a:ext cx="1691422" cy="1732548"/>
            <a:chOff x="7343003" y="3409675"/>
            <a:chExt cx="1691422" cy="1732548"/>
          </a:xfrm>
        </p:grpSpPr>
        <p:grpSp>
          <p:nvGrpSpPr>
            <p:cNvPr id="11" name="Shape 11"/>
            <p:cNvGrpSpPr/>
            <p:nvPr/>
          </p:nvGrpSpPr>
          <p:grpSpPr>
            <a:xfrm>
              <a:off x="7343003" y="4453711"/>
              <a:ext cx="316800" cy="688513"/>
              <a:chOff x="7343003" y="4453711"/>
              <a:chExt cx="316800" cy="688513"/>
            </a:xfrm>
          </p:grpSpPr>
          <p:sp>
            <p:nvSpPr>
              <p:cNvPr id="12" name="Shape 12"/>
              <p:cNvSpPr/>
              <p:nvPr/>
            </p:nvSpPr>
            <p:spPr>
              <a:xfrm>
                <a:off x="7343003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Shape 13"/>
              <p:cNvSpPr/>
              <p:nvPr/>
            </p:nvSpPr>
            <p:spPr>
              <a:xfrm>
                <a:off x="7343003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" name="Shape 14"/>
            <p:cNvGrpSpPr/>
            <p:nvPr/>
          </p:nvGrpSpPr>
          <p:grpSpPr>
            <a:xfrm>
              <a:off x="7801210" y="4105700"/>
              <a:ext cx="316800" cy="1036523"/>
              <a:chOff x="7801210" y="4105700"/>
              <a:chExt cx="316800" cy="1036523"/>
            </a:xfrm>
          </p:grpSpPr>
          <p:sp>
            <p:nvSpPr>
              <p:cNvPr id="15" name="Shape 15"/>
              <p:cNvSpPr/>
              <p:nvPr/>
            </p:nvSpPr>
            <p:spPr>
              <a:xfrm>
                <a:off x="7801210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Shape 16"/>
              <p:cNvSpPr/>
              <p:nvPr/>
            </p:nvSpPr>
            <p:spPr>
              <a:xfrm>
                <a:off x="7801210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" name="Shape 17"/>
              <p:cNvSpPr/>
              <p:nvPr/>
            </p:nvSpPr>
            <p:spPr>
              <a:xfrm>
                <a:off x="7801210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" name="Shape 18"/>
            <p:cNvGrpSpPr/>
            <p:nvPr/>
          </p:nvGrpSpPr>
          <p:grpSpPr>
            <a:xfrm>
              <a:off x="8259418" y="3757688"/>
              <a:ext cx="316800" cy="1384535"/>
              <a:chOff x="8259418" y="3757688"/>
              <a:chExt cx="316800" cy="1384535"/>
            </a:xfrm>
          </p:grpSpPr>
          <p:sp>
            <p:nvSpPr>
              <p:cNvPr id="19" name="Shape 19"/>
              <p:cNvSpPr/>
              <p:nvPr/>
            </p:nvSpPr>
            <p:spPr>
              <a:xfrm>
                <a:off x="8259418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Shape 20"/>
              <p:cNvSpPr/>
              <p:nvPr/>
            </p:nvSpPr>
            <p:spPr>
              <a:xfrm>
                <a:off x="8259418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Shape 21"/>
              <p:cNvSpPr/>
              <p:nvPr/>
            </p:nvSpPr>
            <p:spPr>
              <a:xfrm>
                <a:off x="8259418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Shape 22"/>
              <p:cNvSpPr/>
              <p:nvPr/>
            </p:nvSpPr>
            <p:spPr>
              <a:xfrm>
                <a:off x="8259418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" name="Shape 23"/>
            <p:cNvGrpSpPr/>
            <p:nvPr/>
          </p:nvGrpSpPr>
          <p:grpSpPr>
            <a:xfrm>
              <a:off x="8717625" y="3409675"/>
              <a:ext cx="316800" cy="1732548"/>
              <a:chOff x="8717625" y="3409675"/>
              <a:chExt cx="316800" cy="1732548"/>
            </a:xfrm>
          </p:grpSpPr>
          <p:sp>
            <p:nvSpPr>
              <p:cNvPr id="24" name="Shape 24"/>
              <p:cNvSpPr/>
              <p:nvPr/>
            </p:nvSpPr>
            <p:spPr>
              <a:xfrm>
                <a:off x="8717625" y="4453711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Shape 25"/>
              <p:cNvSpPr/>
              <p:nvPr/>
            </p:nvSpPr>
            <p:spPr>
              <a:xfrm>
                <a:off x="8717625" y="3757688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Shape 26"/>
              <p:cNvSpPr/>
              <p:nvPr/>
            </p:nvSpPr>
            <p:spPr>
              <a:xfrm>
                <a:off x="8717625" y="410570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Shape 27"/>
              <p:cNvSpPr/>
              <p:nvPr/>
            </p:nvSpPr>
            <p:spPr>
              <a:xfrm>
                <a:off x="8717625" y="3409675"/>
                <a:ext cx="316800" cy="1732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Shape 28"/>
              <p:cNvSpPr/>
              <p:nvPr/>
            </p:nvSpPr>
            <p:spPr>
              <a:xfrm>
                <a:off x="8717625" y="4801723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29" name="Shape 29"/>
          <p:cNvGrpSpPr/>
          <p:nvPr/>
        </p:nvGrpSpPr>
        <p:grpSpPr>
          <a:xfrm>
            <a:off x="5043503" y="0"/>
            <a:ext cx="3814072" cy="3839102"/>
            <a:chOff x="5043503" y="0"/>
            <a:chExt cx="3814072" cy="3839102"/>
          </a:xfrm>
        </p:grpSpPr>
        <p:sp>
          <p:nvSpPr>
            <p:cNvPr id="30" name="Shape 30"/>
            <p:cNvSpPr/>
            <p:nvPr/>
          </p:nvSpPr>
          <p:spPr>
            <a:xfrm>
              <a:off x="8460975" y="1817775"/>
              <a:ext cx="396600" cy="3966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Shape 31"/>
            <p:cNvSpPr/>
            <p:nvPr/>
          </p:nvSpPr>
          <p:spPr>
            <a:xfrm rot="-9830444">
              <a:off x="6469759" y="3480728"/>
              <a:ext cx="320148" cy="320148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" name="Shape 32"/>
            <p:cNvGrpSpPr/>
            <p:nvPr/>
          </p:nvGrpSpPr>
          <p:grpSpPr>
            <a:xfrm>
              <a:off x="7647812" y="2704283"/>
              <a:ext cx="635219" cy="635219"/>
              <a:chOff x="6725724" y="2701260"/>
              <a:chExt cx="1208101" cy="1208100"/>
            </a:xfrm>
          </p:grpSpPr>
          <p:sp>
            <p:nvSpPr>
              <p:cNvPr id="33" name="Shape 33"/>
              <p:cNvSpPr/>
              <p:nvPr/>
            </p:nvSpPr>
            <p:spPr>
              <a:xfrm rot="5400000">
                <a:off x="6725725" y="2701260"/>
                <a:ext cx="1208100" cy="12081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Shape 34"/>
              <p:cNvSpPr/>
              <p:nvPr/>
            </p:nvSpPr>
            <p:spPr>
              <a:xfrm rot="5400000">
                <a:off x="6725724" y="2701260"/>
                <a:ext cx="1208100" cy="1208100"/>
              </a:xfrm>
              <a:prstGeom prst="pie">
                <a:avLst>
                  <a:gd name="adj1" fmla="val 8244818"/>
                  <a:gd name="adj2" fmla="val 16246175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Shape 35"/>
              <p:cNvSpPr/>
              <p:nvPr/>
            </p:nvSpPr>
            <p:spPr>
              <a:xfrm rot="5400000">
                <a:off x="6954988" y="2930398"/>
                <a:ext cx="749700" cy="749700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6" name="Shape 36"/>
            <p:cNvSpPr/>
            <p:nvPr/>
          </p:nvSpPr>
          <p:spPr>
            <a:xfrm>
              <a:off x="8460975" y="1817775"/>
              <a:ext cx="396600" cy="396600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7" name="Shape 37"/>
            <p:cNvGrpSpPr/>
            <p:nvPr/>
          </p:nvGrpSpPr>
          <p:grpSpPr>
            <a:xfrm>
              <a:off x="7952720" y="179238"/>
              <a:ext cx="873165" cy="873003"/>
              <a:chOff x="7754428" y="208725"/>
              <a:chExt cx="541800" cy="541800"/>
            </a:xfrm>
          </p:grpSpPr>
          <p:sp>
            <p:nvSpPr>
              <p:cNvPr id="38" name="Shape 38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ellipse">
                <a:avLst/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Shape 39"/>
              <p:cNvSpPr/>
              <p:nvPr/>
            </p:nvSpPr>
            <p:spPr>
              <a:xfrm rot="-8647347">
                <a:off x="7831319" y="285616"/>
                <a:ext cx="388018" cy="388018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41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40" name="Shape 40"/>
            <p:cNvSpPr/>
            <p:nvPr/>
          </p:nvSpPr>
          <p:spPr>
            <a:xfrm>
              <a:off x="5399840" y="356365"/>
              <a:ext cx="2577000" cy="257700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Shape 41"/>
            <p:cNvSpPr/>
            <p:nvPr/>
          </p:nvSpPr>
          <p:spPr>
            <a:xfrm rot="2043858">
              <a:off x="5503813" y="460310"/>
              <a:ext cx="2369480" cy="2369480"/>
            </a:xfrm>
            <a:prstGeom prst="ellipse">
              <a:avLst/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Shape 42"/>
            <p:cNvSpPr/>
            <p:nvPr/>
          </p:nvSpPr>
          <p:spPr>
            <a:xfrm>
              <a:off x="5399795" y="360281"/>
              <a:ext cx="2577000" cy="2577000"/>
            </a:xfrm>
            <a:prstGeom prst="pie">
              <a:avLst>
                <a:gd name="adj1" fmla="val 8801158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Shape 43"/>
            <p:cNvSpPr/>
            <p:nvPr/>
          </p:nvSpPr>
          <p:spPr>
            <a:xfrm rot="2044777">
              <a:off x="5911449" y="867729"/>
              <a:ext cx="1554223" cy="1554223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Shape 44"/>
            <p:cNvSpPr/>
            <p:nvPr/>
          </p:nvSpPr>
          <p:spPr>
            <a:xfrm>
              <a:off x="5399795" y="356358"/>
              <a:ext cx="2577000" cy="2577000"/>
            </a:xfrm>
            <a:prstGeom prst="pie">
              <a:avLst>
                <a:gd name="adj1" fmla="val 1255410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Shape 45"/>
            <p:cNvSpPr/>
            <p:nvPr/>
          </p:nvSpPr>
          <p:spPr>
            <a:xfrm rot="-9830444">
              <a:off x="6469759" y="3480727"/>
              <a:ext cx="320148" cy="320148"/>
            </a:xfrm>
            <a:prstGeom prst="pie">
              <a:avLst>
                <a:gd name="adj1" fmla="val 19376841"/>
                <a:gd name="adj2" fmla="val 16200000"/>
              </a:avLst>
            </a:prstGeom>
            <a:solidFill>
              <a:schemeClr val="lt1">
                <a:alpha val="9410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" name="Shape 46"/>
          <p:cNvSpPr txBox="1">
            <a:spLocks noGrp="1"/>
          </p:cNvSpPr>
          <p:nvPr>
            <p:ph type="ctrTitle"/>
          </p:nvPr>
        </p:nvSpPr>
        <p:spPr>
          <a:xfrm>
            <a:off x="824000" y="1613813"/>
            <a:ext cx="42555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subTitle" idx="1"/>
          </p:nvPr>
        </p:nvSpPr>
        <p:spPr>
          <a:xfrm>
            <a:off x="824000" y="3596300"/>
            <a:ext cx="4255500" cy="6954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2" name="Shape 142"/>
          <p:cNvGrpSpPr/>
          <p:nvPr/>
        </p:nvGrpSpPr>
        <p:grpSpPr>
          <a:xfrm>
            <a:off x="52" y="4099200"/>
            <a:ext cx="9144036" cy="1044300"/>
            <a:chOff x="52" y="4099200"/>
            <a:chExt cx="9144036" cy="1044300"/>
          </a:xfrm>
        </p:grpSpPr>
        <p:grpSp>
          <p:nvGrpSpPr>
            <p:cNvPr id="143" name="Shape 143"/>
            <p:cNvGrpSpPr/>
            <p:nvPr/>
          </p:nvGrpSpPr>
          <p:grpSpPr>
            <a:xfrm>
              <a:off x="52" y="4309200"/>
              <a:ext cx="231622" cy="834300"/>
              <a:chOff x="2688737" y="4301380"/>
              <a:chExt cx="231900" cy="834300"/>
            </a:xfrm>
          </p:grpSpPr>
          <p:sp>
            <p:nvSpPr>
              <p:cNvPr id="144" name="Shape 144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5" name="Shape 145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6" name="Shape 146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7" name="Shape 147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48" name="Shape 148"/>
            <p:cNvGrpSpPr/>
            <p:nvPr/>
          </p:nvGrpSpPr>
          <p:grpSpPr>
            <a:xfrm>
              <a:off x="371406" y="4099200"/>
              <a:ext cx="231622" cy="1044300"/>
              <a:chOff x="2688737" y="4091380"/>
              <a:chExt cx="231900" cy="1044300"/>
            </a:xfrm>
          </p:grpSpPr>
          <p:sp>
            <p:nvSpPr>
              <p:cNvPr id="149" name="Shape 149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0" name="Shape 150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1" name="Shape 15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2" name="Shape 152"/>
              <p:cNvSpPr/>
              <p:nvPr/>
            </p:nvSpPr>
            <p:spPr>
              <a:xfrm flipH="1">
                <a:off x="2688737" y="4091380"/>
                <a:ext cx="2319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3" name="Shape 153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4" name="Shape 154"/>
            <p:cNvGrpSpPr/>
            <p:nvPr/>
          </p:nvGrpSpPr>
          <p:grpSpPr>
            <a:xfrm>
              <a:off x="742761" y="4309200"/>
              <a:ext cx="231622" cy="834300"/>
              <a:chOff x="2688737" y="4301380"/>
              <a:chExt cx="231900" cy="834300"/>
            </a:xfrm>
          </p:grpSpPr>
          <p:sp>
            <p:nvSpPr>
              <p:cNvPr id="155" name="Shape 155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6" name="Shape 156"/>
              <p:cNvSpPr/>
              <p:nvPr/>
            </p:nvSpPr>
            <p:spPr>
              <a:xfrm flipH="1">
                <a:off x="2688737" y="4301380"/>
                <a:ext cx="2319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7" name="Shape 157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8" name="Shape 158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59" name="Shape 159"/>
            <p:cNvGrpSpPr/>
            <p:nvPr/>
          </p:nvGrpSpPr>
          <p:grpSpPr>
            <a:xfrm>
              <a:off x="1114115" y="4518900"/>
              <a:ext cx="231622" cy="624600"/>
              <a:chOff x="2688737" y="4511080"/>
              <a:chExt cx="231900" cy="624600"/>
            </a:xfrm>
          </p:grpSpPr>
          <p:sp>
            <p:nvSpPr>
              <p:cNvPr id="160" name="Shape 160"/>
              <p:cNvSpPr/>
              <p:nvPr/>
            </p:nvSpPr>
            <p:spPr>
              <a:xfrm flipH="1">
                <a:off x="2688737" y="4720780"/>
                <a:ext cx="2319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1" name="Shape 161"/>
              <p:cNvSpPr/>
              <p:nvPr/>
            </p:nvSpPr>
            <p:spPr>
              <a:xfrm flipH="1">
                <a:off x="2688737" y="4511080"/>
                <a:ext cx="2319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2" name="Shape 162"/>
              <p:cNvSpPr/>
              <p:nvPr/>
            </p:nvSpPr>
            <p:spPr>
              <a:xfrm flipH="1">
                <a:off x="2688737" y="4930480"/>
                <a:ext cx="2319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3" name="Shape 163"/>
            <p:cNvGrpSpPr/>
            <p:nvPr/>
          </p:nvGrpSpPr>
          <p:grpSpPr>
            <a:xfrm>
              <a:off x="1856753" y="4099200"/>
              <a:ext cx="231600" cy="1044300"/>
              <a:chOff x="1856753" y="4099200"/>
              <a:chExt cx="231600" cy="1044300"/>
            </a:xfrm>
          </p:grpSpPr>
          <p:sp>
            <p:nvSpPr>
              <p:cNvPr id="164" name="Shape 164"/>
              <p:cNvSpPr/>
              <p:nvPr/>
            </p:nvSpPr>
            <p:spPr>
              <a:xfrm flipH="1">
                <a:off x="185675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5" name="Shape 165"/>
              <p:cNvSpPr/>
              <p:nvPr/>
            </p:nvSpPr>
            <p:spPr>
              <a:xfrm flipH="1">
                <a:off x="185675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6" name="Shape 166"/>
              <p:cNvSpPr/>
              <p:nvPr/>
            </p:nvSpPr>
            <p:spPr>
              <a:xfrm flipH="1">
                <a:off x="185675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7" name="Shape 167"/>
              <p:cNvSpPr/>
              <p:nvPr/>
            </p:nvSpPr>
            <p:spPr>
              <a:xfrm flipH="1">
                <a:off x="1856753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Shape 168"/>
              <p:cNvSpPr/>
              <p:nvPr/>
            </p:nvSpPr>
            <p:spPr>
              <a:xfrm flipH="1">
                <a:off x="185675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Shape 169"/>
            <p:cNvGrpSpPr/>
            <p:nvPr/>
          </p:nvGrpSpPr>
          <p:grpSpPr>
            <a:xfrm>
              <a:off x="2228107" y="4309200"/>
              <a:ext cx="231600" cy="834300"/>
              <a:chOff x="2228107" y="4309200"/>
              <a:chExt cx="231600" cy="834300"/>
            </a:xfrm>
          </p:grpSpPr>
          <p:sp>
            <p:nvSpPr>
              <p:cNvPr id="170" name="Shape 170"/>
              <p:cNvSpPr/>
              <p:nvPr/>
            </p:nvSpPr>
            <p:spPr>
              <a:xfrm flipH="1">
                <a:off x="222810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Shape 171"/>
              <p:cNvSpPr/>
              <p:nvPr/>
            </p:nvSpPr>
            <p:spPr>
              <a:xfrm flipH="1">
                <a:off x="2228107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2" name="Shape 172"/>
              <p:cNvSpPr/>
              <p:nvPr/>
            </p:nvSpPr>
            <p:spPr>
              <a:xfrm flipH="1">
                <a:off x="222810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3" name="Shape 173"/>
              <p:cNvSpPr/>
              <p:nvPr/>
            </p:nvSpPr>
            <p:spPr>
              <a:xfrm flipH="1">
                <a:off x="222810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4" name="Shape 174"/>
            <p:cNvGrpSpPr/>
            <p:nvPr/>
          </p:nvGrpSpPr>
          <p:grpSpPr>
            <a:xfrm>
              <a:off x="2599462" y="4518900"/>
              <a:ext cx="231600" cy="624600"/>
              <a:chOff x="2599462" y="4518900"/>
              <a:chExt cx="231600" cy="624600"/>
            </a:xfrm>
          </p:grpSpPr>
          <p:sp>
            <p:nvSpPr>
              <p:cNvPr id="175" name="Shape 175"/>
              <p:cNvSpPr/>
              <p:nvPr/>
            </p:nvSpPr>
            <p:spPr>
              <a:xfrm flipH="1">
                <a:off x="259946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Shape 176"/>
              <p:cNvSpPr/>
              <p:nvPr/>
            </p:nvSpPr>
            <p:spPr>
              <a:xfrm flipH="1">
                <a:off x="259946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7" name="Shape 177"/>
              <p:cNvSpPr/>
              <p:nvPr/>
            </p:nvSpPr>
            <p:spPr>
              <a:xfrm flipH="1">
                <a:off x="259946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8" name="Shape 178"/>
            <p:cNvGrpSpPr/>
            <p:nvPr/>
          </p:nvGrpSpPr>
          <p:grpSpPr>
            <a:xfrm>
              <a:off x="3342171" y="4099200"/>
              <a:ext cx="231600" cy="1044300"/>
              <a:chOff x="3342171" y="4099200"/>
              <a:chExt cx="231600" cy="1044300"/>
            </a:xfrm>
          </p:grpSpPr>
          <p:sp>
            <p:nvSpPr>
              <p:cNvPr id="179" name="Shape 179"/>
              <p:cNvSpPr/>
              <p:nvPr/>
            </p:nvSpPr>
            <p:spPr>
              <a:xfrm flipH="1">
                <a:off x="334217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0" name="Shape 180"/>
              <p:cNvSpPr/>
              <p:nvPr/>
            </p:nvSpPr>
            <p:spPr>
              <a:xfrm flipH="1">
                <a:off x="334217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1" name="Shape 181"/>
              <p:cNvSpPr/>
              <p:nvPr/>
            </p:nvSpPr>
            <p:spPr>
              <a:xfrm flipH="1">
                <a:off x="334217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2" name="Shape 182"/>
              <p:cNvSpPr/>
              <p:nvPr/>
            </p:nvSpPr>
            <p:spPr>
              <a:xfrm flipH="1">
                <a:off x="3342171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3" name="Shape 183"/>
              <p:cNvSpPr/>
              <p:nvPr/>
            </p:nvSpPr>
            <p:spPr>
              <a:xfrm flipH="1">
                <a:off x="334217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4" name="Shape 184"/>
            <p:cNvGrpSpPr/>
            <p:nvPr/>
          </p:nvGrpSpPr>
          <p:grpSpPr>
            <a:xfrm>
              <a:off x="3713525" y="4309200"/>
              <a:ext cx="231600" cy="834300"/>
              <a:chOff x="3713525" y="4309200"/>
              <a:chExt cx="231600" cy="834300"/>
            </a:xfrm>
          </p:grpSpPr>
          <p:sp>
            <p:nvSpPr>
              <p:cNvPr id="185" name="Shape 185"/>
              <p:cNvSpPr/>
              <p:nvPr/>
            </p:nvSpPr>
            <p:spPr>
              <a:xfrm flipH="1">
                <a:off x="371352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" name="Shape 186"/>
              <p:cNvSpPr/>
              <p:nvPr/>
            </p:nvSpPr>
            <p:spPr>
              <a:xfrm flipH="1">
                <a:off x="3713525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" name="Shape 187"/>
              <p:cNvSpPr/>
              <p:nvPr/>
            </p:nvSpPr>
            <p:spPr>
              <a:xfrm flipH="1">
                <a:off x="371352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" name="Shape 188"/>
              <p:cNvSpPr/>
              <p:nvPr/>
            </p:nvSpPr>
            <p:spPr>
              <a:xfrm flipH="1">
                <a:off x="371352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9" name="Shape 189"/>
            <p:cNvGrpSpPr/>
            <p:nvPr/>
          </p:nvGrpSpPr>
          <p:grpSpPr>
            <a:xfrm>
              <a:off x="1485398" y="4309200"/>
              <a:ext cx="231600" cy="834300"/>
              <a:chOff x="1485398" y="4309200"/>
              <a:chExt cx="231600" cy="834300"/>
            </a:xfrm>
          </p:grpSpPr>
          <p:sp>
            <p:nvSpPr>
              <p:cNvPr id="190" name="Shape 190"/>
              <p:cNvSpPr/>
              <p:nvPr/>
            </p:nvSpPr>
            <p:spPr>
              <a:xfrm flipH="1">
                <a:off x="148539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" name="Shape 191"/>
              <p:cNvSpPr/>
              <p:nvPr/>
            </p:nvSpPr>
            <p:spPr>
              <a:xfrm flipH="1">
                <a:off x="148539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Shape 192"/>
              <p:cNvSpPr/>
              <p:nvPr/>
            </p:nvSpPr>
            <p:spPr>
              <a:xfrm flipH="1">
                <a:off x="148539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Shape 193"/>
              <p:cNvSpPr/>
              <p:nvPr/>
            </p:nvSpPr>
            <p:spPr>
              <a:xfrm flipH="1">
                <a:off x="148539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4" name="Shape 194"/>
            <p:cNvGrpSpPr/>
            <p:nvPr/>
          </p:nvGrpSpPr>
          <p:grpSpPr>
            <a:xfrm>
              <a:off x="4084879" y="4518900"/>
              <a:ext cx="231600" cy="624600"/>
              <a:chOff x="4084879" y="4518900"/>
              <a:chExt cx="231600" cy="624600"/>
            </a:xfrm>
          </p:grpSpPr>
          <p:sp>
            <p:nvSpPr>
              <p:cNvPr id="195" name="Shape 195"/>
              <p:cNvSpPr/>
              <p:nvPr/>
            </p:nvSpPr>
            <p:spPr>
              <a:xfrm flipH="1">
                <a:off x="40848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Shape 196"/>
              <p:cNvSpPr/>
              <p:nvPr/>
            </p:nvSpPr>
            <p:spPr>
              <a:xfrm flipH="1">
                <a:off x="40848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Shape 197"/>
              <p:cNvSpPr/>
              <p:nvPr/>
            </p:nvSpPr>
            <p:spPr>
              <a:xfrm flipH="1">
                <a:off x="40848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8" name="Shape 198"/>
            <p:cNvGrpSpPr/>
            <p:nvPr/>
          </p:nvGrpSpPr>
          <p:grpSpPr>
            <a:xfrm>
              <a:off x="2970816" y="4309200"/>
              <a:ext cx="231600" cy="834300"/>
              <a:chOff x="2970816" y="4309200"/>
              <a:chExt cx="231600" cy="834300"/>
            </a:xfrm>
          </p:grpSpPr>
          <p:sp>
            <p:nvSpPr>
              <p:cNvPr id="199" name="Shape 199"/>
              <p:cNvSpPr/>
              <p:nvPr/>
            </p:nvSpPr>
            <p:spPr>
              <a:xfrm flipH="1">
                <a:off x="297081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Shape 200"/>
              <p:cNvSpPr/>
              <p:nvPr/>
            </p:nvSpPr>
            <p:spPr>
              <a:xfrm flipH="1">
                <a:off x="297081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1" name="Shape 201"/>
              <p:cNvSpPr/>
              <p:nvPr/>
            </p:nvSpPr>
            <p:spPr>
              <a:xfrm flipH="1">
                <a:off x="297081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2" name="Shape 202"/>
              <p:cNvSpPr/>
              <p:nvPr/>
            </p:nvSpPr>
            <p:spPr>
              <a:xfrm flipH="1">
                <a:off x="297081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3" name="Shape 203"/>
            <p:cNvGrpSpPr/>
            <p:nvPr/>
          </p:nvGrpSpPr>
          <p:grpSpPr>
            <a:xfrm>
              <a:off x="4456234" y="4309200"/>
              <a:ext cx="231600" cy="834300"/>
              <a:chOff x="4456234" y="4309200"/>
              <a:chExt cx="231600" cy="834300"/>
            </a:xfrm>
          </p:grpSpPr>
          <p:sp>
            <p:nvSpPr>
              <p:cNvPr id="204" name="Shape 204"/>
              <p:cNvSpPr/>
              <p:nvPr/>
            </p:nvSpPr>
            <p:spPr>
              <a:xfrm flipH="1">
                <a:off x="445623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Shape 205"/>
              <p:cNvSpPr/>
              <p:nvPr/>
            </p:nvSpPr>
            <p:spPr>
              <a:xfrm flipH="1">
                <a:off x="445623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Shape 206"/>
              <p:cNvSpPr/>
              <p:nvPr/>
            </p:nvSpPr>
            <p:spPr>
              <a:xfrm flipH="1">
                <a:off x="445623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Shape 207"/>
              <p:cNvSpPr/>
              <p:nvPr/>
            </p:nvSpPr>
            <p:spPr>
              <a:xfrm flipH="1">
                <a:off x="445623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08" name="Shape 208"/>
            <p:cNvGrpSpPr/>
            <p:nvPr/>
          </p:nvGrpSpPr>
          <p:grpSpPr>
            <a:xfrm>
              <a:off x="4827588" y="4099200"/>
              <a:ext cx="231600" cy="1044300"/>
              <a:chOff x="4827588" y="4099200"/>
              <a:chExt cx="231600" cy="1044300"/>
            </a:xfrm>
          </p:grpSpPr>
          <p:sp>
            <p:nvSpPr>
              <p:cNvPr id="209" name="Shape 209"/>
              <p:cNvSpPr/>
              <p:nvPr/>
            </p:nvSpPr>
            <p:spPr>
              <a:xfrm flipH="1">
                <a:off x="48275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Shape 210"/>
              <p:cNvSpPr/>
              <p:nvPr/>
            </p:nvSpPr>
            <p:spPr>
              <a:xfrm flipH="1">
                <a:off x="48275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Shape 211"/>
              <p:cNvSpPr/>
              <p:nvPr/>
            </p:nvSpPr>
            <p:spPr>
              <a:xfrm flipH="1">
                <a:off x="48275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Shape 212"/>
              <p:cNvSpPr/>
              <p:nvPr/>
            </p:nvSpPr>
            <p:spPr>
              <a:xfrm flipH="1">
                <a:off x="4827588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Shape 213"/>
              <p:cNvSpPr/>
              <p:nvPr/>
            </p:nvSpPr>
            <p:spPr>
              <a:xfrm flipH="1">
                <a:off x="48275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4" name="Shape 214"/>
            <p:cNvGrpSpPr/>
            <p:nvPr/>
          </p:nvGrpSpPr>
          <p:grpSpPr>
            <a:xfrm>
              <a:off x="5198943" y="4309200"/>
              <a:ext cx="231600" cy="834300"/>
              <a:chOff x="5198943" y="4309200"/>
              <a:chExt cx="231600" cy="834300"/>
            </a:xfrm>
          </p:grpSpPr>
          <p:sp>
            <p:nvSpPr>
              <p:cNvPr id="215" name="Shape 215"/>
              <p:cNvSpPr/>
              <p:nvPr/>
            </p:nvSpPr>
            <p:spPr>
              <a:xfrm flipH="1">
                <a:off x="519894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Shape 216"/>
              <p:cNvSpPr/>
              <p:nvPr/>
            </p:nvSpPr>
            <p:spPr>
              <a:xfrm flipH="1">
                <a:off x="5198943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Shape 217"/>
              <p:cNvSpPr/>
              <p:nvPr/>
            </p:nvSpPr>
            <p:spPr>
              <a:xfrm flipH="1">
                <a:off x="519894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Shape 218"/>
              <p:cNvSpPr/>
              <p:nvPr/>
            </p:nvSpPr>
            <p:spPr>
              <a:xfrm flipH="1">
                <a:off x="519894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19" name="Shape 219"/>
            <p:cNvGrpSpPr/>
            <p:nvPr/>
          </p:nvGrpSpPr>
          <p:grpSpPr>
            <a:xfrm>
              <a:off x="5570297" y="4518900"/>
              <a:ext cx="231600" cy="624600"/>
              <a:chOff x="5570297" y="4518900"/>
              <a:chExt cx="231600" cy="624600"/>
            </a:xfrm>
          </p:grpSpPr>
          <p:sp>
            <p:nvSpPr>
              <p:cNvPr id="220" name="Shape 220"/>
              <p:cNvSpPr/>
              <p:nvPr/>
            </p:nvSpPr>
            <p:spPr>
              <a:xfrm flipH="1">
                <a:off x="5570297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Shape 221"/>
              <p:cNvSpPr/>
              <p:nvPr/>
            </p:nvSpPr>
            <p:spPr>
              <a:xfrm flipH="1">
                <a:off x="5570297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Shape 222"/>
              <p:cNvSpPr/>
              <p:nvPr/>
            </p:nvSpPr>
            <p:spPr>
              <a:xfrm flipH="1">
                <a:off x="5570297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3" name="Shape 223"/>
            <p:cNvGrpSpPr/>
            <p:nvPr/>
          </p:nvGrpSpPr>
          <p:grpSpPr>
            <a:xfrm>
              <a:off x="5941652" y="4309200"/>
              <a:ext cx="231600" cy="834300"/>
              <a:chOff x="5941652" y="4309200"/>
              <a:chExt cx="231600" cy="834300"/>
            </a:xfrm>
          </p:grpSpPr>
          <p:sp>
            <p:nvSpPr>
              <p:cNvPr id="224" name="Shape 224"/>
              <p:cNvSpPr/>
              <p:nvPr/>
            </p:nvSpPr>
            <p:spPr>
              <a:xfrm flipH="1">
                <a:off x="5941652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Shape 225"/>
              <p:cNvSpPr/>
              <p:nvPr/>
            </p:nvSpPr>
            <p:spPr>
              <a:xfrm flipH="1">
                <a:off x="5941652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Shape 226"/>
              <p:cNvSpPr/>
              <p:nvPr/>
            </p:nvSpPr>
            <p:spPr>
              <a:xfrm flipH="1">
                <a:off x="5941652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Shape 227"/>
              <p:cNvSpPr/>
              <p:nvPr/>
            </p:nvSpPr>
            <p:spPr>
              <a:xfrm flipH="1">
                <a:off x="5941652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28" name="Shape 228"/>
            <p:cNvGrpSpPr/>
            <p:nvPr/>
          </p:nvGrpSpPr>
          <p:grpSpPr>
            <a:xfrm>
              <a:off x="6313006" y="4099200"/>
              <a:ext cx="231600" cy="1044300"/>
              <a:chOff x="6313006" y="4099200"/>
              <a:chExt cx="231600" cy="1044300"/>
            </a:xfrm>
          </p:grpSpPr>
          <p:sp>
            <p:nvSpPr>
              <p:cNvPr id="229" name="Shape 229"/>
              <p:cNvSpPr/>
              <p:nvPr/>
            </p:nvSpPr>
            <p:spPr>
              <a:xfrm flipH="1">
                <a:off x="6313006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Shape 230"/>
              <p:cNvSpPr/>
              <p:nvPr/>
            </p:nvSpPr>
            <p:spPr>
              <a:xfrm flipH="1">
                <a:off x="6313006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Shape 231"/>
              <p:cNvSpPr/>
              <p:nvPr/>
            </p:nvSpPr>
            <p:spPr>
              <a:xfrm flipH="1">
                <a:off x="6313006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Shape 232"/>
              <p:cNvSpPr/>
              <p:nvPr/>
            </p:nvSpPr>
            <p:spPr>
              <a:xfrm flipH="1">
                <a:off x="6313006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Shape 233"/>
              <p:cNvSpPr/>
              <p:nvPr/>
            </p:nvSpPr>
            <p:spPr>
              <a:xfrm flipH="1">
                <a:off x="6313006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4" name="Shape 234"/>
            <p:cNvGrpSpPr/>
            <p:nvPr/>
          </p:nvGrpSpPr>
          <p:grpSpPr>
            <a:xfrm>
              <a:off x="6684361" y="4309200"/>
              <a:ext cx="231600" cy="834300"/>
              <a:chOff x="6684361" y="4309200"/>
              <a:chExt cx="231600" cy="834300"/>
            </a:xfrm>
          </p:grpSpPr>
          <p:sp>
            <p:nvSpPr>
              <p:cNvPr id="235" name="Shape 235"/>
              <p:cNvSpPr/>
              <p:nvPr/>
            </p:nvSpPr>
            <p:spPr>
              <a:xfrm flipH="1">
                <a:off x="6684361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Shape 236"/>
              <p:cNvSpPr/>
              <p:nvPr/>
            </p:nvSpPr>
            <p:spPr>
              <a:xfrm flipH="1">
                <a:off x="6684361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Shape 237"/>
              <p:cNvSpPr/>
              <p:nvPr/>
            </p:nvSpPr>
            <p:spPr>
              <a:xfrm flipH="1">
                <a:off x="6684361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Shape 238"/>
              <p:cNvSpPr/>
              <p:nvPr/>
            </p:nvSpPr>
            <p:spPr>
              <a:xfrm flipH="1">
                <a:off x="6684361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39" name="Shape 239"/>
            <p:cNvGrpSpPr/>
            <p:nvPr/>
          </p:nvGrpSpPr>
          <p:grpSpPr>
            <a:xfrm>
              <a:off x="7055715" y="4518900"/>
              <a:ext cx="231600" cy="624600"/>
              <a:chOff x="7055715" y="4518900"/>
              <a:chExt cx="231600" cy="624600"/>
            </a:xfrm>
          </p:grpSpPr>
          <p:sp>
            <p:nvSpPr>
              <p:cNvPr id="240" name="Shape 240"/>
              <p:cNvSpPr/>
              <p:nvPr/>
            </p:nvSpPr>
            <p:spPr>
              <a:xfrm flipH="1">
                <a:off x="7055715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Shape 241"/>
              <p:cNvSpPr/>
              <p:nvPr/>
            </p:nvSpPr>
            <p:spPr>
              <a:xfrm flipH="1">
                <a:off x="7055715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Shape 242"/>
              <p:cNvSpPr/>
              <p:nvPr/>
            </p:nvSpPr>
            <p:spPr>
              <a:xfrm flipH="1">
                <a:off x="7055715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3" name="Shape 243"/>
            <p:cNvGrpSpPr/>
            <p:nvPr/>
          </p:nvGrpSpPr>
          <p:grpSpPr>
            <a:xfrm>
              <a:off x="7798424" y="4099200"/>
              <a:ext cx="231600" cy="1044300"/>
              <a:chOff x="7798424" y="4099200"/>
              <a:chExt cx="231600" cy="1044300"/>
            </a:xfrm>
          </p:grpSpPr>
          <p:sp>
            <p:nvSpPr>
              <p:cNvPr id="244" name="Shape 244"/>
              <p:cNvSpPr/>
              <p:nvPr/>
            </p:nvSpPr>
            <p:spPr>
              <a:xfrm flipH="1">
                <a:off x="7798424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Shape 245"/>
              <p:cNvSpPr/>
              <p:nvPr/>
            </p:nvSpPr>
            <p:spPr>
              <a:xfrm flipH="1">
                <a:off x="7798424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Shape 246"/>
              <p:cNvSpPr/>
              <p:nvPr/>
            </p:nvSpPr>
            <p:spPr>
              <a:xfrm flipH="1">
                <a:off x="7798424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Shape 247"/>
              <p:cNvSpPr/>
              <p:nvPr/>
            </p:nvSpPr>
            <p:spPr>
              <a:xfrm flipH="1">
                <a:off x="7798424" y="4099200"/>
                <a:ext cx="231600" cy="104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Shape 248"/>
              <p:cNvSpPr/>
              <p:nvPr/>
            </p:nvSpPr>
            <p:spPr>
              <a:xfrm flipH="1">
                <a:off x="7798424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49" name="Shape 249"/>
            <p:cNvGrpSpPr/>
            <p:nvPr/>
          </p:nvGrpSpPr>
          <p:grpSpPr>
            <a:xfrm>
              <a:off x="8169779" y="4309200"/>
              <a:ext cx="231600" cy="834300"/>
              <a:chOff x="8169779" y="4309200"/>
              <a:chExt cx="231600" cy="834300"/>
            </a:xfrm>
          </p:grpSpPr>
          <p:sp>
            <p:nvSpPr>
              <p:cNvPr id="250" name="Shape 250"/>
              <p:cNvSpPr/>
              <p:nvPr/>
            </p:nvSpPr>
            <p:spPr>
              <a:xfrm flipH="1">
                <a:off x="8169779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Shape 251"/>
              <p:cNvSpPr/>
              <p:nvPr/>
            </p:nvSpPr>
            <p:spPr>
              <a:xfrm flipH="1">
                <a:off x="8169779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Shape 252"/>
              <p:cNvSpPr/>
              <p:nvPr/>
            </p:nvSpPr>
            <p:spPr>
              <a:xfrm flipH="1">
                <a:off x="8169779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Shape 253"/>
              <p:cNvSpPr/>
              <p:nvPr/>
            </p:nvSpPr>
            <p:spPr>
              <a:xfrm flipH="1">
                <a:off x="8169779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4" name="Shape 254"/>
            <p:cNvGrpSpPr/>
            <p:nvPr/>
          </p:nvGrpSpPr>
          <p:grpSpPr>
            <a:xfrm>
              <a:off x="7427070" y="4309200"/>
              <a:ext cx="231600" cy="834300"/>
              <a:chOff x="7427070" y="4309200"/>
              <a:chExt cx="231600" cy="834300"/>
            </a:xfrm>
          </p:grpSpPr>
          <p:sp>
            <p:nvSpPr>
              <p:cNvPr id="255" name="Shape 255"/>
              <p:cNvSpPr/>
              <p:nvPr/>
            </p:nvSpPr>
            <p:spPr>
              <a:xfrm flipH="1">
                <a:off x="7427070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Shape 256"/>
              <p:cNvSpPr/>
              <p:nvPr/>
            </p:nvSpPr>
            <p:spPr>
              <a:xfrm flipH="1">
                <a:off x="7427070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Shape 257"/>
              <p:cNvSpPr/>
              <p:nvPr/>
            </p:nvSpPr>
            <p:spPr>
              <a:xfrm flipH="1">
                <a:off x="7427070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Shape 258"/>
              <p:cNvSpPr/>
              <p:nvPr/>
            </p:nvSpPr>
            <p:spPr>
              <a:xfrm flipH="1">
                <a:off x="7427070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59" name="Shape 259"/>
            <p:cNvGrpSpPr/>
            <p:nvPr/>
          </p:nvGrpSpPr>
          <p:grpSpPr>
            <a:xfrm>
              <a:off x="8541133" y="4518900"/>
              <a:ext cx="231600" cy="624600"/>
              <a:chOff x="8541133" y="4518900"/>
              <a:chExt cx="231600" cy="624600"/>
            </a:xfrm>
          </p:grpSpPr>
          <p:sp>
            <p:nvSpPr>
              <p:cNvPr id="260" name="Shape 260"/>
              <p:cNvSpPr/>
              <p:nvPr/>
            </p:nvSpPr>
            <p:spPr>
              <a:xfrm flipH="1">
                <a:off x="8541133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Shape 261"/>
              <p:cNvSpPr/>
              <p:nvPr/>
            </p:nvSpPr>
            <p:spPr>
              <a:xfrm flipH="1">
                <a:off x="8541133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Shape 262"/>
              <p:cNvSpPr/>
              <p:nvPr/>
            </p:nvSpPr>
            <p:spPr>
              <a:xfrm flipH="1">
                <a:off x="8541133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263" name="Shape 263"/>
            <p:cNvGrpSpPr/>
            <p:nvPr/>
          </p:nvGrpSpPr>
          <p:grpSpPr>
            <a:xfrm>
              <a:off x="8912488" y="4309200"/>
              <a:ext cx="231600" cy="834300"/>
              <a:chOff x="8912488" y="4309200"/>
              <a:chExt cx="231600" cy="834300"/>
            </a:xfrm>
          </p:grpSpPr>
          <p:sp>
            <p:nvSpPr>
              <p:cNvPr id="264" name="Shape 264"/>
              <p:cNvSpPr/>
              <p:nvPr/>
            </p:nvSpPr>
            <p:spPr>
              <a:xfrm flipH="1">
                <a:off x="8912488" y="4728600"/>
                <a:ext cx="231600" cy="4149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Shape 265"/>
              <p:cNvSpPr/>
              <p:nvPr/>
            </p:nvSpPr>
            <p:spPr>
              <a:xfrm flipH="1">
                <a:off x="8912488" y="4309200"/>
                <a:ext cx="231600" cy="8343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Shape 266"/>
              <p:cNvSpPr/>
              <p:nvPr/>
            </p:nvSpPr>
            <p:spPr>
              <a:xfrm flipH="1">
                <a:off x="8912488" y="4518900"/>
                <a:ext cx="231600" cy="6246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Shape 267"/>
              <p:cNvSpPr/>
              <p:nvPr/>
            </p:nvSpPr>
            <p:spPr>
              <a:xfrm flipH="1">
                <a:off x="8912488" y="4938300"/>
                <a:ext cx="231600" cy="2052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68" name="Shape 268"/>
          <p:cNvSpPr txBox="1">
            <a:spLocks noGrp="1"/>
          </p:cNvSpPr>
          <p:nvPr>
            <p:ph type="title" hasCustomPrompt="1"/>
          </p:nvPr>
        </p:nvSpPr>
        <p:spPr>
          <a:xfrm>
            <a:off x="1388625" y="772725"/>
            <a:ext cx="6366900" cy="186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269" name="Shape 269"/>
          <p:cNvSpPr txBox="1">
            <a:spLocks noGrp="1"/>
          </p:cNvSpPr>
          <p:nvPr>
            <p:ph type="body" idx="1"/>
          </p:nvPr>
        </p:nvSpPr>
        <p:spPr>
          <a:xfrm>
            <a:off x="1388625" y="2712300"/>
            <a:ext cx="6366900" cy="11112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70" name="Shape 27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Shape 272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dk1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0" name="Shape 50"/>
          <p:cNvGrpSpPr/>
          <p:nvPr/>
        </p:nvGrpSpPr>
        <p:grpSpPr>
          <a:xfrm>
            <a:off x="146769" y="3406"/>
            <a:ext cx="1233215" cy="1384535"/>
            <a:chOff x="146769" y="3406"/>
            <a:chExt cx="1233215" cy="1384535"/>
          </a:xfrm>
        </p:grpSpPr>
        <p:grpSp>
          <p:nvGrpSpPr>
            <p:cNvPr id="51" name="Shape 51"/>
            <p:cNvGrpSpPr/>
            <p:nvPr/>
          </p:nvGrpSpPr>
          <p:grpSpPr>
            <a:xfrm>
              <a:off x="1063183" y="3406"/>
              <a:ext cx="316800" cy="688513"/>
              <a:chOff x="1063183" y="3406"/>
              <a:chExt cx="316800" cy="688513"/>
            </a:xfrm>
          </p:grpSpPr>
          <p:sp>
            <p:nvSpPr>
              <p:cNvPr id="52" name="Shape 52"/>
              <p:cNvSpPr/>
              <p:nvPr/>
            </p:nvSpPr>
            <p:spPr>
              <a:xfrm rot="10800000">
                <a:off x="1063183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Shape 53"/>
              <p:cNvSpPr/>
              <p:nvPr/>
            </p:nvSpPr>
            <p:spPr>
              <a:xfrm rot="10800000">
                <a:off x="1063183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4" name="Shape 54"/>
            <p:cNvGrpSpPr/>
            <p:nvPr/>
          </p:nvGrpSpPr>
          <p:grpSpPr>
            <a:xfrm>
              <a:off x="604976" y="3406"/>
              <a:ext cx="316800" cy="1036524"/>
              <a:chOff x="604976" y="3406"/>
              <a:chExt cx="316800" cy="1036524"/>
            </a:xfrm>
          </p:grpSpPr>
          <p:sp>
            <p:nvSpPr>
              <p:cNvPr id="55" name="Shape 55"/>
              <p:cNvSpPr/>
              <p:nvPr/>
            </p:nvSpPr>
            <p:spPr>
              <a:xfrm rot="10800000">
                <a:off x="604976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Shape 56"/>
              <p:cNvSpPr/>
              <p:nvPr/>
            </p:nvSpPr>
            <p:spPr>
              <a:xfrm rot="10800000">
                <a:off x="604976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Shape 57"/>
              <p:cNvSpPr/>
              <p:nvPr/>
            </p:nvSpPr>
            <p:spPr>
              <a:xfrm rot="10800000">
                <a:off x="604976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8" name="Shape 58"/>
            <p:cNvGrpSpPr/>
            <p:nvPr/>
          </p:nvGrpSpPr>
          <p:grpSpPr>
            <a:xfrm>
              <a:off x="146769" y="3406"/>
              <a:ext cx="316800" cy="1384535"/>
              <a:chOff x="146769" y="3406"/>
              <a:chExt cx="316800" cy="1384535"/>
            </a:xfrm>
          </p:grpSpPr>
          <p:sp>
            <p:nvSpPr>
              <p:cNvPr id="59" name="Shape 59"/>
              <p:cNvSpPr/>
              <p:nvPr/>
            </p:nvSpPr>
            <p:spPr>
              <a:xfrm rot="10800000">
                <a:off x="146769" y="3419"/>
                <a:ext cx="316800" cy="688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Shape 60"/>
              <p:cNvSpPr/>
              <p:nvPr/>
            </p:nvSpPr>
            <p:spPr>
              <a:xfrm rot="10800000">
                <a:off x="146769" y="3441"/>
                <a:ext cx="316800" cy="1384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Shape 61"/>
              <p:cNvSpPr/>
              <p:nvPr/>
            </p:nvSpPr>
            <p:spPr>
              <a:xfrm rot="10800000">
                <a:off x="146769" y="3430"/>
                <a:ext cx="316800" cy="1036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Shape 62"/>
              <p:cNvSpPr/>
              <p:nvPr/>
            </p:nvSpPr>
            <p:spPr>
              <a:xfrm rot="10800000">
                <a:off x="146769" y="3406"/>
                <a:ext cx="316800" cy="340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63" name="Shape 63"/>
          <p:cNvGrpSpPr/>
          <p:nvPr/>
        </p:nvGrpSpPr>
        <p:grpSpPr>
          <a:xfrm>
            <a:off x="6775084" y="2904008"/>
            <a:ext cx="2186148" cy="2239500"/>
            <a:chOff x="6775084" y="2904008"/>
            <a:chExt cx="2186148" cy="2239500"/>
          </a:xfrm>
        </p:grpSpPr>
        <p:grpSp>
          <p:nvGrpSpPr>
            <p:cNvPr id="64" name="Shape 64"/>
            <p:cNvGrpSpPr/>
            <p:nvPr/>
          </p:nvGrpSpPr>
          <p:grpSpPr>
            <a:xfrm>
              <a:off x="6775084" y="4253708"/>
              <a:ext cx="409500" cy="889800"/>
              <a:chOff x="6775084" y="4253708"/>
              <a:chExt cx="409500" cy="889800"/>
            </a:xfrm>
          </p:grpSpPr>
          <p:sp>
            <p:nvSpPr>
              <p:cNvPr id="65" name="Shape 65"/>
              <p:cNvSpPr/>
              <p:nvPr/>
            </p:nvSpPr>
            <p:spPr>
              <a:xfrm>
                <a:off x="6775084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6" name="Shape 66"/>
              <p:cNvSpPr/>
              <p:nvPr/>
            </p:nvSpPr>
            <p:spPr>
              <a:xfrm>
                <a:off x="6775084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67" name="Shape 67"/>
            <p:cNvGrpSpPr/>
            <p:nvPr/>
          </p:nvGrpSpPr>
          <p:grpSpPr>
            <a:xfrm>
              <a:off x="7367299" y="3804008"/>
              <a:ext cx="409500" cy="1339500"/>
              <a:chOff x="7367299" y="3804008"/>
              <a:chExt cx="409500" cy="1339500"/>
            </a:xfrm>
          </p:grpSpPr>
          <p:sp>
            <p:nvSpPr>
              <p:cNvPr id="68" name="Shape 68"/>
              <p:cNvSpPr/>
              <p:nvPr/>
            </p:nvSpPr>
            <p:spPr>
              <a:xfrm>
                <a:off x="7367299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9" name="Shape 69"/>
              <p:cNvSpPr/>
              <p:nvPr/>
            </p:nvSpPr>
            <p:spPr>
              <a:xfrm>
                <a:off x="7367299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0" name="Shape 70"/>
              <p:cNvSpPr/>
              <p:nvPr/>
            </p:nvSpPr>
            <p:spPr>
              <a:xfrm>
                <a:off x="7367299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1" name="Shape 71"/>
            <p:cNvGrpSpPr/>
            <p:nvPr/>
          </p:nvGrpSpPr>
          <p:grpSpPr>
            <a:xfrm>
              <a:off x="7959516" y="3354008"/>
              <a:ext cx="409500" cy="1789500"/>
              <a:chOff x="7959516" y="3354008"/>
              <a:chExt cx="409500" cy="1789500"/>
            </a:xfrm>
          </p:grpSpPr>
          <p:sp>
            <p:nvSpPr>
              <p:cNvPr id="72" name="Shape 72"/>
              <p:cNvSpPr/>
              <p:nvPr/>
            </p:nvSpPr>
            <p:spPr>
              <a:xfrm>
                <a:off x="7959516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3" name="Shape 73"/>
              <p:cNvSpPr/>
              <p:nvPr/>
            </p:nvSpPr>
            <p:spPr>
              <a:xfrm>
                <a:off x="7959516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Shape 74"/>
              <p:cNvSpPr/>
              <p:nvPr/>
            </p:nvSpPr>
            <p:spPr>
              <a:xfrm>
                <a:off x="7959516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5" name="Shape 75"/>
              <p:cNvSpPr/>
              <p:nvPr/>
            </p:nvSpPr>
            <p:spPr>
              <a:xfrm>
                <a:off x="7959516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6" name="Shape 76"/>
            <p:cNvGrpSpPr/>
            <p:nvPr/>
          </p:nvGrpSpPr>
          <p:grpSpPr>
            <a:xfrm>
              <a:off x="8551731" y="2904008"/>
              <a:ext cx="409500" cy="2239500"/>
              <a:chOff x="8551731" y="2904008"/>
              <a:chExt cx="409500" cy="2239500"/>
            </a:xfrm>
          </p:grpSpPr>
          <p:sp>
            <p:nvSpPr>
              <p:cNvPr id="77" name="Shape 77"/>
              <p:cNvSpPr/>
              <p:nvPr/>
            </p:nvSpPr>
            <p:spPr>
              <a:xfrm>
                <a:off x="8551731" y="4253708"/>
                <a:ext cx="409500" cy="8898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8" name="Shape 78"/>
              <p:cNvSpPr/>
              <p:nvPr/>
            </p:nvSpPr>
            <p:spPr>
              <a:xfrm>
                <a:off x="8551731" y="3354008"/>
                <a:ext cx="409500" cy="178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9" name="Shape 79"/>
              <p:cNvSpPr/>
              <p:nvPr/>
            </p:nvSpPr>
            <p:spPr>
              <a:xfrm>
                <a:off x="8551731" y="3804008"/>
                <a:ext cx="409500" cy="13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0" name="Shape 80"/>
              <p:cNvSpPr/>
              <p:nvPr/>
            </p:nvSpPr>
            <p:spPr>
              <a:xfrm>
                <a:off x="8551731" y="2904008"/>
                <a:ext cx="409500" cy="22395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81" name="Shape 81"/>
              <p:cNvSpPr/>
              <p:nvPr/>
            </p:nvSpPr>
            <p:spPr>
              <a:xfrm>
                <a:off x="8551731" y="4703408"/>
                <a:ext cx="409500" cy="440100"/>
              </a:xfrm>
              <a:prstGeom prst="round2SameRect">
                <a:avLst>
                  <a:gd name="adj1" fmla="val 50000"/>
                  <a:gd name="adj2" fmla="val 0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82" name="Shape 82"/>
          <p:cNvSpPr txBox="1">
            <a:spLocks noGrp="1"/>
          </p:cNvSpPr>
          <p:nvPr>
            <p:ph type="title"/>
          </p:nvPr>
        </p:nvSpPr>
        <p:spPr>
          <a:xfrm>
            <a:off x="824000" y="1613825"/>
            <a:ext cx="5857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3" name="Shape 83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5" name="Shape 85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86" name="Shape 86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Shape 87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8" name="Shape 88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89" name="Shape 89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70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0" name="Shape 9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2" name="Shape 92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93" name="Shape 93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Shape 94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5" name="Shape 95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96" name="Shape 96"/>
          <p:cNvSpPr txBox="1">
            <a:spLocks noGrp="1"/>
          </p:cNvSpPr>
          <p:nvPr>
            <p:ph type="body" idx="1"/>
          </p:nvPr>
        </p:nvSpPr>
        <p:spPr>
          <a:xfrm>
            <a:off x="130380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7" name="Shape 97"/>
          <p:cNvSpPr txBox="1">
            <a:spLocks noGrp="1"/>
          </p:cNvSpPr>
          <p:nvPr>
            <p:ph type="body" idx="2"/>
          </p:nvPr>
        </p:nvSpPr>
        <p:spPr>
          <a:xfrm>
            <a:off x="4903650" y="1990050"/>
            <a:ext cx="3430500" cy="25416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98" name="Shape 9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0" name="Shape 100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1" name="Shape 101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Shape 102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3" name="Shape 103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7030500" cy="9993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04" name="Shape 10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6" name="Shape 106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07" name="Shape 10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Shape 10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09" name="Shape 109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312000" cy="1590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10" name="Shape 110"/>
          <p:cNvSpPr txBox="1">
            <a:spLocks noGrp="1"/>
          </p:cNvSpPr>
          <p:nvPr>
            <p:ph type="body" idx="1"/>
          </p:nvPr>
        </p:nvSpPr>
        <p:spPr>
          <a:xfrm>
            <a:off x="1303800" y="2309675"/>
            <a:ext cx="3312000" cy="2221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11" name="Shape 111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dk1"/>
        </a:solidFill>
        <a:effectLst/>
      </p:bgPr>
    </p:bg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3" name="Shape 113"/>
          <p:cNvGrpSpPr/>
          <p:nvPr/>
        </p:nvGrpSpPr>
        <p:grpSpPr>
          <a:xfrm>
            <a:off x="6866714" y="1306"/>
            <a:ext cx="2267451" cy="2601690"/>
            <a:chOff x="6790514" y="1306"/>
            <a:chExt cx="2267451" cy="2601690"/>
          </a:xfrm>
        </p:grpSpPr>
        <p:grpSp>
          <p:nvGrpSpPr>
            <p:cNvPr id="114" name="Shape 114"/>
            <p:cNvGrpSpPr/>
            <p:nvPr/>
          </p:nvGrpSpPr>
          <p:grpSpPr>
            <a:xfrm>
              <a:off x="7067465" y="1306"/>
              <a:ext cx="1990500" cy="1990200"/>
              <a:chOff x="7067465" y="1306"/>
              <a:chExt cx="1990500" cy="1990200"/>
            </a:xfrm>
          </p:grpSpPr>
          <p:sp>
            <p:nvSpPr>
              <p:cNvPr id="115" name="Shape 115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" name="Shape 116"/>
              <p:cNvSpPr/>
              <p:nvPr/>
            </p:nvSpPr>
            <p:spPr>
              <a:xfrm rot="-8648551">
                <a:off x="7594313" y="527721"/>
                <a:ext cx="937226" cy="937226"/>
              </a:xfrm>
              <a:prstGeom prst="pie">
                <a:avLst>
                  <a:gd name="adj1" fmla="val 19376841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" name="Shape 117"/>
              <p:cNvSpPr/>
              <p:nvPr/>
            </p:nvSpPr>
            <p:spPr>
              <a:xfrm rot="-8649154">
                <a:off x="7349891" y="283705"/>
                <a:ext cx="1425647" cy="14254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" name="Shape 118"/>
            <p:cNvGrpSpPr/>
            <p:nvPr/>
          </p:nvGrpSpPr>
          <p:grpSpPr>
            <a:xfrm>
              <a:off x="8207126" y="1807996"/>
              <a:ext cx="795000" cy="795000"/>
              <a:chOff x="8207126" y="1807996"/>
              <a:chExt cx="795000" cy="795000"/>
            </a:xfrm>
          </p:grpSpPr>
          <p:sp>
            <p:nvSpPr>
              <p:cNvPr id="119" name="Shape 119"/>
              <p:cNvSpPr/>
              <p:nvPr/>
            </p:nvSpPr>
            <p:spPr>
              <a:xfrm rot="2152054">
                <a:off x="8319942" y="1920813"/>
                <a:ext cx="569367" cy="569367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" name="Shape 120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1" name="Shape 121"/>
              <p:cNvSpPr/>
              <p:nvPr/>
            </p:nvSpPr>
            <p:spPr>
              <a:xfrm rot="2150259">
                <a:off x="8408218" y="2008610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22" name="Shape 122"/>
            <p:cNvGrpSpPr/>
            <p:nvPr/>
          </p:nvGrpSpPr>
          <p:grpSpPr>
            <a:xfrm>
              <a:off x="6790514" y="118857"/>
              <a:ext cx="548700" cy="548700"/>
              <a:chOff x="6790514" y="118857"/>
              <a:chExt cx="548700" cy="548700"/>
            </a:xfrm>
          </p:grpSpPr>
          <p:sp>
            <p:nvSpPr>
              <p:cNvPr id="123" name="Shape 123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ellipse">
                <a:avLst/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4" name="Shape 124"/>
              <p:cNvSpPr/>
              <p:nvPr/>
            </p:nvSpPr>
            <p:spPr>
              <a:xfrm rot="2150259">
                <a:off x="6868362" y="196705"/>
                <a:ext cx="393004" cy="393004"/>
              </a:xfrm>
              <a:prstGeom prst="pie">
                <a:avLst>
                  <a:gd name="adj1" fmla="val 5699893"/>
                  <a:gd name="adj2" fmla="val 12313574"/>
                </a:avLst>
              </a:prstGeom>
              <a:solidFill>
                <a:schemeClr val="lt1">
                  <a:alpha val="9020"/>
                </a:scheme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125" name="Shape 125"/>
          <p:cNvSpPr txBox="1">
            <a:spLocks noGrp="1"/>
          </p:cNvSpPr>
          <p:nvPr>
            <p:ph type="title"/>
          </p:nvPr>
        </p:nvSpPr>
        <p:spPr>
          <a:xfrm>
            <a:off x="824000" y="763600"/>
            <a:ext cx="5857800" cy="357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6" name="Shape 126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8" name="Shape 128"/>
          <p:cNvGrpSpPr/>
          <p:nvPr/>
        </p:nvGrpSpPr>
        <p:grpSpPr>
          <a:xfrm>
            <a:off x="625966" y="299376"/>
            <a:ext cx="999312" cy="999312"/>
            <a:chOff x="348199" y="179450"/>
            <a:chExt cx="1116300" cy="1116300"/>
          </a:xfrm>
        </p:grpSpPr>
        <p:sp>
          <p:nvSpPr>
            <p:cNvPr id="129" name="Shape 129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Shape 131"/>
          <p:cNvSpPr txBox="1">
            <a:spLocks noGrp="1"/>
          </p:cNvSpPr>
          <p:nvPr>
            <p:ph type="title"/>
          </p:nvPr>
        </p:nvSpPr>
        <p:spPr>
          <a:xfrm>
            <a:off x="1303800" y="598575"/>
            <a:ext cx="3430500" cy="19902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32" name="Shape 132"/>
          <p:cNvSpPr txBox="1">
            <a:spLocks noGrp="1"/>
          </p:cNvSpPr>
          <p:nvPr>
            <p:ph type="subTitle" idx="1"/>
          </p:nvPr>
        </p:nvSpPr>
        <p:spPr>
          <a:xfrm>
            <a:off x="1303800" y="2743203"/>
            <a:ext cx="3430500" cy="7260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33" name="Shape 133"/>
          <p:cNvSpPr txBox="1">
            <a:spLocks noGrp="1"/>
          </p:cNvSpPr>
          <p:nvPr>
            <p:ph type="body" idx="2"/>
          </p:nvPr>
        </p:nvSpPr>
        <p:spPr>
          <a:xfrm>
            <a:off x="4903700" y="661000"/>
            <a:ext cx="3430500" cy="3870600"/>
          </a:xfrm>
          <a:prstGeom prst="rect">
            <a:avLst/>
          </a:prstGeom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34" name="Shape 134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6" name="Shape 136"/>
          <p:cNvGrpSpPr/>
          <p:nvPr/>
        </p:nvGrpSpPr>
        <p:grpSpPr>
          <a:xfrm>
            <a:off x="713373" y="3847119"/>
            <a:ext cx="825392" cy="825392"/>
            <a:chOff x="348199" y="179450"/>
            <a:chExt cx="1116300" cy="1116300"/>
          </a:xfrm>
        </p:grpSpPr>
        <p:sp>
          <p:nvSpPr>
            <p:cNvPr id="137" name="Shape 137"/>
            <p:cNvSpPr/>
            <p:nvPr/>
          </p:nvSpPr>
          <p:spPr>
            <a:xfrm rot="-5400000">
              <a:off x="574557" y="405788"/>
              <a:ext cx="663600" cy="6636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Shape 138"/>
            <p:cNvSpPr/>
            <p:nvPr/>
          </p:nvSpPr>
          <p:spPr>
            <a:xfrm rot="-5400000">
              <a:off x="348199" y="179450"/>
              <a:ext cx="1116300" cy="1116300"/>
            </a:xfrm>
            <a:prstGeom prst="pie">
              <a:avLst>
                <a:gd name="adj1" fmla="val 10792838"/>
                <a:gd name="adj2" fmla="val 16200000"/>
              </a:avLst>
            </a:prstGeom>
            <a:solidFill>
              <a:schemeClr val="dk2">
                <a:alpha val="12549"/>
              </a:scheme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9" name="Shape 139"/>
          <p:cNvSpPr txBox="1">
            <a:spLocks noGrp="1"/>
          </p:cNvSpPr>
          <p:nvPr>
            <p:ph type="body" idx="1"/>
          </p:nvPr>
        </p:nvSpPr>
        <p:spPr>
          <a:xfrm>
            <a:off x="1303800" y="4138975"/>
            <a:ext cx="5843100" cy="5349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40" name="Shape 140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momentu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hape 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Maven Pro"/>
              <a:buNone/>
              <a:defRPr sz="2800" b="1">
                <a:solidFill>
                  <a:schemeClr val="dk2"/>
                </a:solidFill>
                <a:latin typeface="Maven Pro"/>
                <a:ea typeface="Maven Pro"/>
                <a:cs typeface="Maven Pro"/>
                <a:sym typeface="Maven Pro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Nunito"/>
              <a:buChar char="●"/>
              <a:defRPr sz="13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●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Nunito"/>
              <a:buChar char="○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Nunito"/>
              <a:buChar char="■"/>
              <a:defRPr sz="11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sldNum" idx="12"/>
          </p:nvPr>
        </p:nvSpPr>
        <p:spPr>
          <a:xfrm>
            <a:off x="8451046" y="4736976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9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.xml"/><Relationship Id="rId5" Type="http://schemas.openxmlformats.org/officeDocument/2006/relationships/image" Target="../media/image1.png"/><Relationship Id="rId1" Type="http://schemas.microsoft.com/office/2007/relationships/media" Target="../media/media1.m4a"/><Relationship Id="rId2" Type="http://schemas.openxmlformats.org/officeDocument/2006/relationships/audio" Target="../media/media1.m4a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0.xml"/><Relationship Id="rId5" Type="http://schemas.openxmlformats.org/officeDocument/2006/relationships/image" Target="../media/image1.png"/><Relationship Id="rId1" Type="http://schemas.microsoft.com/office/2007/relationships/media" Target="../media/media10.m4a"/><Relationship Id="rId2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1.xml"/><Relationship Id="rId5" Type="http://schemas.openxmlformats.org/officeDocument/2006/relationships/image" Target="../media/image1.png"/><Relationship Id="rId1" Type="http://schemas.microsoft.com/office/2007/relationships/media" Target="../media/media11.m4a"/><Relationship Id="rId2" Type="http://schemas.openxmlformats.org/officeDocument/2006/relationships/audio" Target="../media/media11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2.xml"/><Relationship Id="rId5" Type="http://schemas.openxmlformats.org/officeDocument/2006/relationships/image" Target="../media/image1.png"/><Relationship Id="rId1" Type="http://schemas.microsoft.com/office/2007/relationships/media" Target="../media/media12.m4a"/><Relationship Id="rId2" Type="http://schemas.openxmlformats.org/officeDocument/2006/relationships/audio" Target="../media/media12.m4a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3.xml"/><Relationship Id="rId5" Type="http://schemas.openxmlformats.org/officeDocument/2006/relationships/image" Target="../media/image1.png"/><Relationship Id="rId1" Type="http://schemas.microsoft.com/office/2007/relationships/media" Target="../media/media13.m4a"/><Relationship Id="rId2" Type="http://schemas.openxmlformats.org/officeDocument/2006/relationships/audio" Target="../media/media13.m4a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4.xml"/><Relationship Id="rId5" Type="http://schemas.openxmlformats.org/officeDocument/2006/relationships/image" Target="../media/image1.png"/><Relationship Id="rId1" Type="http://schemas.microsoft.com/office/2007/relationships/media" Target="../media/media14.m4a"/><Relationship Id="rId2" Type="http://schemas.openxmlformats.org/officeDocument/2006/relationships/audio" Target="../media/media14.m4a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5.xml"/><Relationship Id="rId5" Type="http://schemas.openxmlformats.org/officeDocument/2006/relationships/image" Target="../media/image1.png"/><Relationship Id="rId1" Type="http://schemas.microsoft.com/office/2007/relationships/media" Target="../media/media15.m4a"/><Relationship Id="rId2" Type="http://schemas.openxmlformats.org/officeDocument/2006/relationships/audio" Target="../media/media15.m4a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16.xml"/><Relationship Id="rId5" Type="http://schemas.openxmlformats.org/officeDocument/2006/relationships/image" Target="../media/image1.png"/><Relationship Id="rId1" Type="http://schemas.microsoft.com/office/2007/relationships/media" Target="../media/media16.m4a"/><Relationship Id="rId2" Type="http://schemas.openxmlformats.org/officeDocument/2006/relationships/audio" Target="../media/media16.m4a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2.xml"/><Relationship Id="rId5" Type="http://schemas.openxmlformats.org/officeDocument/2006/relationships/image" Target="../media/image1.png"/><Relationship Id="rId1" Type="http://schemas.microsoft.com/office/2007/relationships/media" Target="../media/media2.m4a"/><Relationship Id="rId2" Type="http://schemas.openxmlformats.org/officeDocument/2006/relationships/audio" Target="../media/media2.m4a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Relationship Id="rId5" Type="http://schemas.openxmlformats.org/officeDocument/2006/relationships/image" Target="../media/image1.png"/><Relationship Id="rId1" Type="http://schemas.microsoft.com/office/2007/relationships/media" Target="../media/media3.m4a"/><Relationship Id="rId2" Type="http://schemas.openxmlformats.org/officeDocument/2006/relationships/audio" Target="../media/media3.m4a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4.xml"/><Relationship Id="rId5" Type="http://schemas.openxmlformats.org/officeDocument/2006/relationships/image" Target="../media/image1.png"/><Relationship Id="rId1" Type="http://schemas.microsoft.com/office/2007/relationships/media" Target="../media/media4.m4a"/><Relationship Id="rId2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5.xml"/><Relationship Id="rId5" Type="http://schemas.openxmlformats.org/officeDocument/2006/relationships/image" Target="../media/image1.png"/><Relationship Id="rId1" Type="http://schemas.microsoft.com/office/2007/relationships/media" Target="../media/media5.m4a"/><Relationship Id="rId2" Type="http://schemas.openxmlformats.org/officeDocument/2006/relationships/audio" Target="../media/media5.m4a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6.xml"/><Relationship Id="rId5" Type="http://schemas.openxmlformats.org/officeDocument/2006/relationships/image" Target="../media/image2.png"/><Relationship Id="rId6" Type="http://schemas.openxmlformats.org/officeDocument/2006/relationships/image" Target="../media/image1.png"/><Relationship Id="rId1" Type="http://schemas.microsoft.com/office/2007/relationships/media" Target="../media/media6.m4a"/><Relationship Id="rId2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7.xml"/><Relationship Id="rId5" Type="http://schemas.openxmlformats.org/officeDocument/2006/relationships/image" Target="../media/image3.png"/><Relationship Id="rId6" Type="http://schemas.openxmlformats.org/officeDocument/2006/relationships/image" Target="../media/image1.png"/><Relationship Id="rId1" Type="http://schemas.microsoft.com/office/2007/relationships/media" Target="../media/media7.m4a"/><Relationship Id="rId2" Type="http://schemas.openxmlformats.org/officeDocument/2006/relationships/audio" Target="../media/media7.m4a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8.xml"/><Relationship Id="rId5" Type="http://schemas.openxmlformats.org/officeDocument/2006/relationships/image" Target="../media/image4.png"/><Relationship Id="rId6" Type="http://schemas.openxmlformats.org/officeDocument/2006/relationships/image" Target="../media/image5.png"/><Relationship Id="rId7" Type="http://schemas.openxmlformats.org/officeDocument/2006/relationships/image" Target="../media/image1.png"/><Relationship Id="rId1" Type="http://schemas.microsoft.com/office/2007/relationships/media" Target="../media/media8.m4a"/><Relationship Id="rId2" Type="http://schemas.openxmlformats.org/officeDocument/2006/relationships/audio" Target="../media/media8.m4a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9.xml"/><Relationship Id="rId5" Type="http://schemas.openxmlformats.org/officeDocument/2006/relationships/image" Target="../media/image1.png"/><Relationship Id="rId1" Type="http://schemas.microsoft.com/office/2007/relationships/media" Target="../media/media9.m4a"/><Relationship Id="rId2" Type="http://schemas.openxmlformats.org/officeDocument/2006/relationships/audio" Target="../media/media9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872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internet streaming 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and how it works?</a:t>
            </a:r>
            <a:endParaRPr/>
          </a:p>
        </p:txBody>
      </p:sp>
      <p:sp>
        <p:nvSpPr>
          <p:cNvPr id="278" name="Shape 278"/>
          <p:cNvSpPr txBox="1">
            <a:spLocks noGrp="1"/>
          </p:cNvSpPr>
          <p:nvPr>
            <p:ph type="subTitle" idx="1"/>
          </p:nvPr>
        </p:nvSpPr>
        <p:spPr>
          <a:xfrm>
            <a:off x="840400" y="3555350"/>
            <a:ext cx="3533100" cy="695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Lingyao Tang</a:t>
            </a:r>
            <a:endParaRPr sz="20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Lambert Su</a:t>
            </a:r>
            <a:endParaRPr sz="2000"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028"/>
    </mc:Choice>
    <mc:Fallback>
      <p:transition spd="slow" advTm="1602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Shape 335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2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main issues during streaming (cont’d)</a:t>
            </a:r>
            <a:endParaRPr/>
          </a:p>
        </p:txBody>
      </p:sp>
      <p:sp>
        <p:nvSpPr>
          <p:cNvPr id="336" name="Shape 336"/>
          <p:cNvSpPr txBox="1">
            <a:spLocks noGrp="1"/>
          </p:cNvSpPr>
          <p:nvPr>
            <p:ph type="subTitle" idx="1"/>
          </p:nvPr>
        </p:nvSpPr>
        <p:spPr>
          <a:xfrm>
            <a:off x="824000" y="1722400"/>
            <a:ext cx="56928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The physical distance among </a:t>
            </a:r>
            <a:r>
              <a:rPr lang="en-GB"/>
              <a:t>broadcaster, platform and viewers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very long distance will lead to some noticeable delays.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Then, the stream will have some loading problems from the viewer’s view.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498"/>
    </mc:Choice>
    <mc:Fallback>
      <p:transition spd="slow" advTm="384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Shape 341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2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main issues during streaming (cont’d)</a:t>
            </a:r>
            <a:endParaRPr/>
          </a:p>
        </p:txBody>
      </p:sp>
      <p:sp>
        <p:nvSpPr>
          <p:cNvPr id="342" name="Shape 342"/>
          <p:cNvSpPr txBox="1">
            <a:spLocks noGrp="1"/>
          </p:cNvSpPr>
          <p:nvPr>
            <p:ph type="subTitle" idx="1"/>
          </p:nvPr>
        </p:nvSpPr>
        <p:spPr>
          <a:xfrm>
            <a:off x="824000" y="1722400"/>
            <a:ext cx="56928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After receiving data, the platform needs to preload the data before sending them to the stream player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Need time to preload and if the speed is too slow, the delay will appear.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053"/>
    </mc:Choice>
    <mc:Fallback>
      <p:transition spd="slow" advTm="340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Shape 347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2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main issues during streaming (cont’d)</a:t>
            </a:r>
            <a:endParaRPr/>
          </a:p>
        </p:txBody>
      </p:sp>
      <p:sp>
        <p:nvSpPr>
          <p:cNvPr id="348" name="Shape 348"/>
          <p:cNvSpPr txBox="1">
            <a:spLocks noGrp="1"/>
          </p:cNvSpPr>
          <p:nvPr>
            <p:ph type="subTitle" idx="1"/>
          </p:nvPr>
        </p:nvSpPr>
        <p:spPr>
          <a:xfrm>
            <a:off x="865425" y="1728325"/>
            <a:ext cx="56928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If the stream player has some features like [pause] and [play]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Adding these features like [pause], [play] even [back] is extremely hard for the most of platforms.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But if it is achieved, the QoS will be increased.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206"/>
    </mc:Choice>
    <mc:Fallback>
      <p:transition spd="slow" advTm="372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Shape 353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2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Solving these issues</a:t>
            </a:r>
            <a:endParaRPr/>
          </a:p>
        </p:txBody>
      </p:sp>
      <p:sp>
        <p:nvSpPr>
          <p:cNvPr id="354" name="Shape 354"/>
          <p:cNvSpPr txBox="1">
            <a:spLocks noGrp="1"/>
          </p:cNvSpPr>
          <p:nvPr>
            <p:ph type="subTitle" idx="1"/>
          </p:nvPr>
        </p:nvSpPr>
        <p:spPr>
          <a:xfrm>
            <a:off x="865425" y="1728325"/>
            <a:ext cx="56928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issues we talked above will be the main points for our final report.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298"/>
    </mc:Choice>
    <mc:Fallback>
      <p:transition spd="slow" advTm="152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Shape 359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Things to explore further </a:t>
            </a:r>
            <a:r>
              <a:rPr lang="en-GB" sz="2400"/>
              <a:t>  </a:t>
            </a:r>
            <a:endParaRPr sz="2400"/>
          </a:p>
        </p:txBody>
      </p:sp>
      <p:sp>
        <p:nvSpPr>
          <p:cNvPr id="360" name="Shape 360"/>
          <p:cNvSpPr txBox="1">
            <a:spLocks noGrp="1"/>
          </p:cNvSpPr>
          <p:nvPr>
            <p:ph type="subTitle" idx="1"/>
          </p:nvPr>
        </p:nvSpPr>
        <p:spPr>
          <a:xfrm>
            <a:off x="727650" y="2033550"/>
            <a:ext cx="6909300" cy="20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Live streaming platforms and apps </a:t>
            </a:r>
            <a:endParaRPr sz="1800"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23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Add company copyright and brand</a:t>
            </a:r>
            <a:endParaRPr sz="1500"/>
          </a:p>
          <a:p>
            <a:pPr marL="457200" lvl="0" indent="-323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Support multiple video formats for audience side (MP4, rmvb, mov ...)</a:t>
            </a:r>
            <a:endParaRPr sz="1500"/>
          </a:p>
          <a:p>
            <a:pPr marL="457200" lvl="0" indent="-323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Support different video quality based on client side network speed </a:t>
            </a:r>
            <a:endParaRPr sz="1500"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4262"/>
    </mc:Choice>
    <mc:Fallback>
      <p:transition spd="slow" advTm="642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Shape 365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600"/>
              <a:t>Things to explore further (cont’d) </a:t>
            </a:r>
            <a:r>
              <a:rPr lang="en-GB" sz="2400"/>
              <a:t>  </a:t>
            </a:r>
            <a:endParaRPr sz="2400"/>
          </a:p>
        </p:txBody>
      </p:sp>
      <p:sp>
        <p:nvSpPr>
          <p:cNvPr id="366" name="Shape 366"/>
          <p:cNvSpPr txBox="1">
            <a:spLocks noGrp="1"/>
          </p:cNvSpPr>
          <p:nvPr>
            <p:ph type="subTitle" idx="1"/>
          </p:nvPr>
        </p:nvSpPr>
        <p:spPr>
          <a:xfrm>
            <a:off x="727650" y="2033550"/>
            <a:ext cx="7690800" cy="2087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/>
              <a:t>Future development and consideration </a:t>
            </a:r>
            <a:endParaRPr sz="20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The time delay caused from the distance between the platform and client side</a:t>
            </a:r>
            <a:endParaRPr/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Should the client side be able to have the function like pause and continue...</a:t>
            </a:r>
            <a:endParaRPr/>
          </a:p>
        </p:txBody>
      </p:sp>
      <p:pic>
        <p:nvPicPr>
          <p:cNvPr id="3" name="Sound 2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019"/>
    </mc:Choice>
    <mc:Fallback>
      <p:transition spd="slow" advTm="46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Shape 371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Questions?</a:t>
            </a:r>
            <a:endParaRPr/>
          </a:p>
        </p:txBody>
      </p:sp>
      <p:sp>
        <p:nvSpPr>
          <p:cNvPr id="372" name="Shape 372"/>
          <p:cNvSpPr txBox="1">
            <a:spLocks noGrp="1"/>
          </p:cNvSpPr>
          <p:nvPr>
            <p:ph type="subTitle" idx="1"/>
          </p:nvPr>
        </p:nvSpPr>
        <p:spPr>
          <a:xfrm>
            <a:off x="727650" y="2382925"/>
            <a:ext cx="4255500" cy="152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Please, leave the questions in the comments section or the course forum.</a:t>
            </a:r>
            <a:endParaRPr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86"/>
    </mc:Choice>
    <mc:Fallback>
      <p:transition spd="slow" advTm="283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2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3" name="Shape 283"/>
          <p:cNvSpPr txBox="1">
            <a:spLocks noGrp="1"/>
          </p:cNvSpPr>
          <p:nvPr>
            <p:ph type="ctrTitle"/>
          </p:nvPr>
        </p:nvSpPr>
        <p:spPr>
          <a:xfrm>
            <a:off x="703975" y="-94700"/>
            <a:ext cx="7105800" cy="1837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What is streaming?</a:t>
            </a:r>
            <a:endParaRPr/>
          </a:p>
        </p:txBody>
      </p:sp>
      <p:sp>
        <p:nvSpPr>
          <p:cNvPr id="284" name="Shape 284"/>
          <p:cNvSpPr txBox="1">
            <a:spLocks noGrp="1"/>
          </p:cNvSpPr>
          <p:nvPr>
            <p:ph type="subTitle" idx="1"/>
          </p:nvPr>
        </p:nvSpPr>
        <p:spPr>
          <a:xfrm>
            <a:off x="752925" y="1653150"/>
            <a:ext cx="4255500" cy="183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Streaming is a technology used to deliver content to computers and mobile devices over the internet.</a:t>
            </a: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Broadcaster → Platform(CDN) </a:t>
            </a:r>
            <a:r>
              <a:rPr lang="en-GB">
                <a:solidFill>
                  <a:srgbClr val="FFFFFF"/>
                </a:solidFill>
              </a:rPr>
              <a:t>→ Viewers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→: data content, usually audio and video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3730"/>
    </mc:Choice>
    <mc:Fallback>
      <p:transition spd="slow" advTm="3373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/>
              <a:t>Why streaming is important to us?</a:t>
            </a:r>
            <a:endParaRPr sz="3000"/>
          </a:p>
        </p:txBody>
      </p:sp>
      <p:sp>
        <p:nvSpPr>
          <p:cNvPr id="290" name="Shape 290"/>
          <p:cNvSpPr txBox="1">
            <a:spLocks noGrp="1"/>
          </p:cNvSpPr>
          <p:nvPr>
            <p:ph type="subTitle" idx="1"/>
          </p:nvPr>
        </p:nvSpPr>
        <p:spPr>
          <a:xfrm>
            <a:off x="901100" y="1996825"/>
            <a:ext cx="5246400" cy="2310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 sz="1800"/>
              <a:t>Important application of multimedia system</a:t>
            </a:r>
            <a:endParaRPr sz="1800"/>
          </a:p>
          <a:p>
            <a:pPr marL="457200" lvl="0" indent="-330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Quickest way to access internet-based content  </a:t>
            </a:r>
            <a:endParaRPr/>
          </a:p>
          <a:p>
            <a:pPr marL="457200" lvl="0" indent="-330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Deliver audio and video contents </a:t>
            </a:r>
            <a:endParaRPr/>
          </a:p>
          <a:p>
            <a:pPr marL="457200" lvl="0" indent="-330200" rtl="0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/>
              <a:t>On-demand resources supports streaming apps </a:t>
            </a: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140"/>
    </mc:Choice>
    <mc:Fallback>
      <p:transition spd="slow" advTm="691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Shape 295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2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streaming works?</a:t>
            </a:r>
            <a:endParaRPr/>
          </a:p>
        </p:txBody>
      </p:sp>
      <p:sp>
        <p:nvSpPr>
          <p:cNvPr id="296" name="Shape 296"/>
          <p:cNvSpPr txBox="1">
            <a:spLocks noGrp="1"/>
          </p:cNvSpPr>
          <p:nvPr>
            <p:ph type="subTitle" idx="1"/>
          </p:nvPr>
        </p:nvSpPr>
        <p:spPr>
          <a:xfrm>
            <a:off x="824000" y="1722400"/>
            <a:ext cx="42555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Broadcaster → Platform(CDN):</a:t>
            </a:r>
            <a:endParaRPr/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relatively fast internet bandwidth</a:t>
            </a:r>
            <a:endParaRPr>
              <a:solidFill>
                <a:srgbClr val="FFFFFF"/>
              </a:solidFill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good computer hardware</a:t>
            </a:r>
            <a:endParaRPr>
              <a:solidFill>
                <a:srgbClr val="FFFFFF"/>
              </a:solidFill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streaming/video encoder(OBS)</a:t>
            </a:r>
            <a:endParaRPr>
              <a:solidFill>
                <a:srgbClr val="FFFFFF"/>
              </a:solidFill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RTMP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556"/>
    </mc:Choice>
    <mc:Fallback>
      <p:transition spd="slow" advTm="515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Shape 301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2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How streaming works?(cont’d) </a:t>
            </a:r>
            <a:endParaRPr/>
          </a:p>
        </p:txBody>
      </p:sp>
      <p:sp>
        <p:nvSpPr>
          <p:cNvPr id="302" name="Shape 302"/>
          <p:cNvSpPr txBox="1">
            <a:spLocks noGrp="1"/>
          </p:cNvSpPr>
          <p:nvPr>
            <p:ph type="subTitle" idx="1"/>
          </p:nvPr>
        </p:nvSpPr>
        <p:spPr>
          <a:xfrm>
            <a:off x="824000" y="1722400"/>
            <a:ext cx="42555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Platform(CDN) → Viewers:</a:t>
            </a:r>
            <a:endParaRPr/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relatively fast internet bandwidth</a:t>
            </a:r>
            <a:endParaRPr>
              <a:solidFill>
                <a:srgbClr val="FFFFFF"/>
              </a:solidFill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video decoder(VLC player)</a:t>
            </a:r>
            <a:endParaRPr>
              <a:solidFill>
                <a:srgbClr val="FFFFFF"/>
              </a:solidFill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RTMP</a:t>
            </a:r>
            <a:endParaRPr>
              <a:solidFill>
                <a:srgbClr val="FFFFFF"/>
              </a:solidFill>
            </a:endParaRPr>
          </a:p>
          <a:p>
            <a:pPr marL="457200" lvl="0" indent="-3302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http + flv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5460"/>
    </mc:Choice>
    <mc:Fallback>
      <p:transition spd="slow" advTm="254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 txBox="1">
            <a:spLocks noGrp="1"/>
          </p:cNvSpPr>
          <p:nvPr>
            <p:ph type="ctrTitle"/>
          </p:nvPr>
        </p:nvSpPr>
        <p:spPr>
          <a:xfrm>
            <a:off x="85800" y="85175"/>
            <a:ext cx="7105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Basic concepts of streaming </a:t>
            </a:r>
            <a:endParaRPr sz="2400"/>
          </a:p>
        </p:txBody>
      </p:sp>
      <p:sp>
        <p:nvSpPr>
          <p:cNvPr id="308" name="Shape 308"/>
          <p:cNvSpPr txBox="1">
            <a:spLocks noGrp="1"/>
          </p:cNvSpPr>
          <p:nvPr>
            <p:ph type="subTitle" idx="1"/>
          </p:nvPr>
        </p:nvSpPr>
        <p:spPr>
          <a:xfrm>
            <a:off x="225300" y="1670775"/>
            <a:ext cx="6676800" cy="16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Transcoding </a:t>
            </a:r>
            <a:endParaRPr sz="18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23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Convert video to a form of data that computer can understand </a:t>
            </a:r>
            <a:endParaRPr sz="1500"/>
          </a:p>
          <a:p>
            <a:pPr marL="457200" lvl="0" indent="-323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Like converting cameras PL or ntsc format </a:t>
            </a:r>
            <a:endParaRPr sz="1500"/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500"/>
              <a:t>          to MP4 or MOV...</a:t>
            </a:r>
            <a:endParaRPr sz="1500"/>
          </a:p>
        </p:txBody>
      </p:sp>
      <p:pic>
        <p:nvPicPr>
          <p:cNvPr id="309" name="Shape 30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134775" y="2723125"/>
            <a:ext cx="3863725" cy="2168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016"/>
    </mc:Choice>
    <mc:Fallback>
      <p:transition spd="slow" advTm="4101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4" name="Shape 314"/>
          <p:cNvSpPr txBox="1">
            <a:spLocks noGrp="1"/>
          </p:cNvSpPr>
          <p:nvPr>
            <p:ph type="ctrTitle"/>
          </p:nvPr>
        </p:nvSpPr>
        <p:spPr>
          <a:xfrm>
            <a:off x="253250" y="-249725"/>
            <a:ext cx="7105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Basic concepts of streaming（cont’d） </a:t>
            </a:r>
            <a:endParaRPr sz="2400"/>
          </a:p>
        </p:txBody>
      </p:sp>
      <p:sp>
        <p:nvSpPr>
          <p:cNvPr id="315" name="Shape 315"/>
          <p:cNvSpPr txBox="1">
            <a:spLocks noGrp="1"/>
          </p:cNvSpPr>
          <p:nvPr>
            <p:ph type="subTitle" idx="1"/>
          </p:nvPr>
        </p:nvSpPr>
        <p:spPr>
          <a:xfrm>
            <a:off x="504875" y="1282475"/>
            <a:ext cx="7328100" cy="16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Transmuxing</a:t>
            </a:r>
            <a:endParaRPr sz="18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23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The process of changing video from one language to another</a:t>
            </a:r>
            <a:endParaRPr sz="1500"/>
          </a:p>
          <a:p>
            <a:pPr marL="457200" lvl="0" indent="-323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As different devices will require content to be delivered into different formats</a:t>
            </a:r>
            <a:endParaRPr sz="1500"/>
          </a:p>
        </p:txBody>
      </p:sp>
      <p:pic>
        <p:nvPicPr>
          <p:cNvPr id="316" name="Shape 31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944201" y="2697625"/>
            <a:ext cx="4685102" cy="231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718"/>
    </mc:Choice>
    <mc:Fallback>
      <p:transition spd="slow" advTm="307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1" name="Shape 321"/>
          <p:cNvSpPr txBox="1">
            <a:spLocks noGrp="1"/>
          </p:cNvSpPr>
          <p:nvPr>
            <p:ph type="ctrTitle"/>
          </p:nvPr>
        </p:nvSpPr>
        <p:spPr>
          <a:xfrm>
            <a:off x="132300" y="-165975"/>
            <a:ext cx="7105800" cy="1872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/>
              <a:t>Basic concepts of streaming（cont’d） </a:t>
            </a:r>
            <a:endParaRPr sz="2400"/>
          </a:p>
        </p:txBody>
      </p:sp>
      <p:sp>
        <p:nvSpPr>
          <p:cNvPr id="322" name="Shape 322"/>
          <p:cNvSpPr txBox="1">
            <a:spLocks noGrp="1"/>
          </p:cNvSpPr>
          <p:nvPr>
            <p:ph type="subTitle" idx="1"/>
          </p:nvPr>
        </p:nvSpPr>
        <p:spPr>
          <a:xfrm>
            <a:off x="513675" y="1242875"/>
            <a:ext cx="7328100" cy="163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/>
              <a:t>Instance </a:t>
            </a:r>
            <a:endParaRPr sz="1800"/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 sz="1800"/>
          </a:p>
          <a:p>
            <a:pPr marL="457200" lvl="0" indent="-323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Streaming engine that set up to do a specific job</a:t>
            </a:r>
            <a:endParaRPr sz="1500"/>
          </a:p>
          <a:p>
            <a:pPr marL="457200" lvl="0" indent="-32385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500"/>
              <a:buChar char="●"/>
            </a:pPr>
            <a:r>
              <a:rPr lang="en-GB" sz="1500"/>
              <a:t>Server that tells application to receive one location and the send to another</a:t>
            </a:r>
            <a:endParaRPr sz="1500"/>
          </a:p>
        </p:txBody>
      </p:sp>
      <p:pic>
        <p:nvPicPr>
          <p:cNvPr id="323" name="Shape 32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15376" y="2716225"/>
            <a:ext cx="3184698" cy="2125249"/>
          </a:xfrm>
          <a:prstGeom prst="rect">
            <a:avLst/>
          </a:prstGeom>
          <a:noFill/>
          <a:ln>
            <a:noFill/>
          </a:ln>
        </p:spPr>
      </p:pic>
      <p:pic>
        <p:nvPicPr>
          <p:cNvPr id="324" name="Shape 3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571999" y="2673200"/>
            <a:ext cx="3065743" cy="19644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910"/>
    </mc:Choice>
    <mc:Fallback>
      <p:transition spd="slow" advTm="40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6FA8DC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Shape 329"/>
          <p:cNvSpPr txBox="1">
            <a:spLocks noGrp="1"/>
          </p:cNvSpPr>
          <p:nvPr>
            <p:ph type="ctrTitle"/>
          </p:nvPr>
        </p:nvSpPr>
        <p:spPr>
          <a:xfrm>
            <a:off x="727650" y="447950"/>
            <a:ext cx="7105800" cy="1250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Some main issues during streaming</a:t>
            </a:r>
            <a:endParaRPr/>
          </a:p>
        </p:txBody>
      </p:sp>
      <p:sp>
        <p:nvSpPr>
          <p:cNvPr id="330" name="Shape 330"/>
          <p:cNvSpPr txBox="1">
            <a:spLocks noGrp="1"/>
          </p:cNvSpPr>
          <p:nvPr>
            <p:ph type="subTitle" idx="1"/>
          </p:nvPr>
        </p:nvSpPr>
        <p:spPr>
          <a:xfrm>
            <a:off x="824000" y="1722400"/>
            <a:ext cx="5692800" cy="1977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3020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</a:pPr>
            <a:r>
              <a:rPr lang="en-GB">
                <a:solidFill>
                  <a:srgbClr val="FFFFFF"/>
                </a:solidFill>
              </a:rPr>
              <a:t>Low internet bandwidth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The stream will be relatively unstable even when lowering bitrates. </a:t>
            </a:r>
            <a:endParaRPr>
              <a:solidFill>
                <a:srgbClr val="FFFFFF"/>
              </a:solidFill>
            </a:endParaRP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FFFFFF"/>
                </a:solidFill>
              </a:rPr>
              <a:t>And this will lead to dropped frames or bitrate dips.</a:t>
            </a:r>
            <a:endParaRPr>
              <a:solidFill>
                <a:srgbClr val="FFFFFF"/>
              </a:solidFill>
            </a:endParaRPr>
          </a:p>
        </p:txBody>
      </p:sp>
      <p:pic>
        <p:nvPicPr>
          <p:cNvPr id="2" name="Sound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115300" y="4114800"/>
            <a:ext cx="812800" cy="8128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918"/>
    </mc:Choice>
    <mc:Fallback>
      <p:transition spd="slow" advTm="589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Momentum">
  <a:themeElements>
    <a:clrScheme name="Momentum">
      <a:dk1>
        <a:srgbClr val="C0791B"/>
      </a:dk1>
      <a:lt1>
        <a:srgbClr val="FFFFFF"/>
      </a:lt1>
      <a:dk2>
        <a:srgbClr val="424242"/>
      </a:dk2>
      <a:lt2>
        <a:srgbClr val="8DD8D3"/>
      </a:lt2>
      <a:accent1>
        <a:srgbClr val="0B6374"/>
      </a:accent1>
      <a:accent2>
        <a:srgbClr val="FD5B58"/>
      </a:accent2>
      <a:accent3>
        <a:srgbClr val="599191"/>
      </a:accent3>
      <a:accent4>
        <a:srgbClr val="D7E6A3"/>
      </a:accent4>
      <a:accent5>
        <a:srgbClr val="27278B"/>
      </a:accent5>
      <a:accent6>
        <a:srgbClr val="D558AB"/>
      </a:accent6>
      <a:hlink>
        <a:srgbClr val="27278B"/>
      </a:hlink>
      <a:folHlink>
        <a:srgbClr val="2727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489</Words>
  <Application>Microsoft Macintosh PowerPoint</Application>
  <PresentationFormat>On-screen Show (16:9)</PresentationFormat>
  <Paragraphs>82</Paragraphs>
  <Slides>16</Slides>
  <Notes>16</Notes>
  <HiddenSlides>0</HiddenSlides>
  <MMClips>16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0" baseType="lpstr">
      <vt:lpstr>Arial</vt:lpstr>
      <vt:lpstr>Maven Pro</vt:lpstr>
      <vt:lpstr>Nunito</vt:lpstr>
      <vt:lpstr>Momentum</vt:lpstr>
      <vt:lpstr>What is internet streaming  and how it works?</vt:lpstr>
      <vt:lpstr>What is streaming?</vt:lpstr>
      <vt:lpstr>Why streaming is important to us?</vt:lpstr>
      <vt:lpstr>How streaming works?</vt:lpstr>
      <vt:lpstr>How streaming works?(cont’d) </vt:lpstr>
      <vt:lpstr>Basic concepts of streaming </vt:lpstr>
      <vt:lpstr>Basic concepts of streaming（cont’d） </vt:lpstr>
      <vt:lpstr>Basic concepts of streaming（cont’d） </vt:lpstr>
      <vt:lpstr>Some main issues during streaming</vt:lpstr>
      <vt:lpstr>Some main issues during streaming (cont’d)</vt:lpstr>
      <vt:lpstr>Some main issues during streaming (cont’d)</vt:lpstr>
      <vt:lpstr>Some main issues during streaming (cont’d)</vt:lpstr>
      <vt:lpstr>Solving these issues</vt:lpstr>
      <vt:lpstr>Things to explore further   </vt:lpstr>
      <vt:lpstr>Things to explore further (cont’d)   </vt:lpstr>
      <vt:lpstr>Questions?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What is internet streaming  and how it works?</dc:title>
  <cp:lastModifiedBy>Microsoft Office User</cp:lastModifiedBy>
  <cp:revision>2</cp:revision>
  <dcterms:modified xsi:type="dcterms:W3CDTF">2018-06-29T00:03:59Z</dcterms:modified>
</cp:coreProperties>
</file>